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63" r:id="rId5"/>
    <p:sldId id="264" r:id="rId6"/>
    <p:sldId id="259" r:id="rId7"/>
    <p:sldId id="262" r:id="rId8"/>
    <p:sldId id="260" r:id="rId9"/>
    <p:sldId id="26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386"/>
    <p:restoredTop sz="97817"/>
  </p:normalViewPr>
  <p:slideViewPr>
    <p:cSldViewPr snapToGrid="0" snapToObjects="1">
      <p:cViewPr varScale="1">
        <p:scale>
          <a:sx n="151" d="100"/>
          <a:sy n="151" d="100"/>
        </p:scale>
        <p:origin x="200" y="18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tiff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C8BDC6-F28D-6E48-A5B9-75706CBD5B65}" type="datetimeFigureOut">
              <a:rPr lang="en-US" smtClean="0"/>
              <a:t>3/30/19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5736C0-4D83-244B-8B39-B31E61CD62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7552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ED5DB-5E07-9E44-A23D-3BC2A593DBC1}" type="datetimeFigureOut">
              <a:rPr lang="en-US" smtClean="0"/>
              <a:t>3/30/19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56045-ECF7-1F49-B11B-74686A10F0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110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ED5DB-5E07-9E44-A23D-3BC2A593DBC1}" type="datetimeFigureOut">
              <a:rPr lang="en-US" smtClean="0"/>
              <a:t>3/30/19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56045-ECF7-1F49-B11B-74686A10F0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7153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ED5DB-5E07-9E44-A23D-3BC2A593DBC1}" type="datetimeFigureOut">
              <a:rPr lang="en-US" smtClean="0"/>
              <a:t>3/30/19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56045-ECF7-1F49-B11B-74686A10F0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188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ED5DB-5E07-9E44-A23D-3BC2A593DBC1}" type="datetimeFigureOut">
              <a:rPr lang="en-US" smtClean="0"/>
              <a:t>3/30/19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56045-ECF7-1F49-B11B-74686A10F0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3462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ED5DB-5E07-9E44-A23D-3BC2A593DBC1}" type="datetimeFigureOut">
              <a:rPr lang="en-US" smtClean="0"/>
              <a:t>3/30/19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56045-ECF7-1F49-B11B-74686A10F0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6218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ED5DB-5E07-9E44-A23D-3BC2A593DBC1}" type="datetimeFigureOut">
              <a:rPr lang="en-US" smtClean="0"/>
              <a:t>3/30/19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56045-ECF7-1F49-B11B-74686A10F0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280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ED5DB-5E07-9E44-A23D-3BC2A593DBC1}" type="datetimeFigureOut">
              <a:rPr lang="en-US" smtClean="0"/>
              <a:t>3/30/19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56045-ECF7-1F49-B11B-74686A10F0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540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ED5DB-5E07-9E44-A23D-3BC2A593DBC1}" type="datetimeFigureOut">
              <a:rPr lang="en-US" smtClean="0"/>
              <a:t>3/30/19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56045-ECF7-1F49-B11B-74686A10F0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641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ED5DB-5E07-9E44-A23D-3BC2A593DBC1}" type="datetimeFigureOut">
              <a:rPr lang="en-US" smtClean="0"/>
              <a:t>3/30/19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56045-ECF7-1F49-B11B-74686A10F0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2390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ED5DB-5E07-9E44-A23D-3BC2A593DBC1}" type="datetimeFigureOut">
              <a:rPr lang="en-US" smtClean="0"/>
              <a:t>3/30/19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56045-ECF7-1F49-B11B-74686A10F0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269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ED5DB-5E07-9E44-A23D-3BC2A593DBC1}" type="datetimeFigureOut">
              <a:rPr lang="en-US" smtClean="0"/>
              <a:t>3/30/19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56045-ECF7-1F49-B11B-74686A10F0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7012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6ED5DB-5E07-9E44-A23D-3BC2A593DBC1}" type="datetimeFigureOut">
              <a:rPr lang="en-US" smtClean="0"/>
              <a:t>3/30/19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656045-ECF7-1F49-B11B-74686A10F0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7314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6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5" Type="http://schemas.openxmlformats.org/officeDocument/2006/relationships/image" Target="../media/image10.png"/><Relationship Id="rId6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4.png"/><Relationship Id="rId5" Type="http://schemas.openxmlformats.org/officeDocument/2006/relationships/image" Target="../media/image13.png"/><Relationship Id="rId6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6.png"/><Relationship Id="rId5" Type="http://schemas.openxmlformats.org/officeDocument/2006/relationships/image" Target="../media/image11.png"/><Relationship Id="rId6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9.png"/><Relationship Id="rId5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819" y="688848"/>
            <a:ext cx="5593866" cy="5614416"/>
          </a:xfrm>
          <a:prstGeom prst="rect">
            <a:avLst/>
          </a:prstGeom>
        </p:spPr>
      </p:pic>
      <p:sp>
        <p:nvSpPr>
          <p:cNvPr id="17" name="Oval 16"/>
          <p:cNvSpPr/>
          <p:nvPr/>
        </p:nvSpPr>
        <p:spPr>
          <a:xfrm>
            <a:off x="6667107" y="2124456"/>
            <a:ext cx="469392" cy="469392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>
                <a:lumMod val="75000"/>
                <a:lumOff val="25000"/>
              </a:schemeClr>
            </a:solidFill>
          </a:ln>
          <a:effectLst>
            <a:outerShdw blurRad="165100" dist="76200" dir="5400000" sx="103000" sy="103000" algn="tl" rotWithShape="0">
              <a:prstClr val="black">
                <a:alpha val="9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9351264" y="1935480"/>
            <a:ext cx="469392" cy="469392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>
                <a:lumMod val="75000"/>
                <a:lumOff val="25000"/>
              </a:schemeClr>
            </a:solidFill>
          </a:ln>
          <a:effectLst>
            <a:outerShdw blurRad="165100" dist="76200" dir="5400000" sx="103000" sy="103000" algn="tl" rotWithShape="0">
              <a:prstClr val="black">
                <a:alpha val="9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9351264" y="5928360"/>
            <a:ext cx="469392" cy="469392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>
                <a:lumMod val="75000"/>
                <a:lumOff val="25000"/>
              </a:schemeClr>
            </a:solidFill>
          </a:ln>
          <a:effectLst>
            <a:outerShdw blurRad="165100" dist="76200" dir="5400000" sx="103000" sy="103000" algn="tl" rotWithShape="0">
              <a:prstClr val="black">
                <a:alpha val="9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3100947" y="5693664"/>
            <a:ext cx="469392" cy="469392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>
                <a:lumMod val="75000"/>
                <a:lumOff val="25000"/>
              </a:schemeClr>
            </a:solidFill>
          </a:ln>
          <a:effectLst>
            <a:outerShdw blurRad="165100" dist="76200" dir="5400000" sx="103000" sy="103000" algn="tl" rotWithShape="0">
              <a:prstClr val="black">
                <a:alpha val="9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3100947" y="5666750"/>
            <a:ext cx="4693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1</a:t>
            </a:r>
            <a:endParaRPr lang="en-US" sz="2800" dirty="0"/>
          </a:p>
        </p:txBody>
      </p:sp>
      <p:sp>
        <p:nvSpPr>
          <p:cNvPr id="27" name="TextBox 26"/>
          <p:cNvSpPr txBox="1"/>
          <p:nvPr/>
        </p:nvSpPr>
        <p:spPr>
          <a:xfrm>
            <a:off x="6671851" y="2097542"/>
            <a:ext cx="4693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2</a:t>
            </a:r>
            <a:endParaRPr lang="en-US" sz="2800" dirty="0"/>
          </a:p>
        </p:txBody>
      </p:sp>
      <p:sp>
        <p:nvSpPr>
          <p:cNvPr id="29" name="TextBox 28"/>
          <p:cNvSpPr txBox="1"/>
          <p:nvPr/>
        </p:nvSpPr>
        <p:spPr>
          <a:xfrm>
            <a:off x="9351264" y="5901446"/>
            <a:ext cx="4693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4</a:t>
            </a:r>
            <a:endParaRPr lang="en-US" sz="2800" dirty="0"/>
          </a:p>
        </p:txBody>
      </p:sp>
      <p:sp>
        <p:nvSpPr>
          <p:cNvPr id="28" name="TextBox 27"/>
          <p:cNvSpPr txBox="1"/>
          <p:nvPr/>
        </p:nvSpPr>
        <p:spPr>
          <a:xfrm>
            <a:off x="9358491" y="1908566"/>
            <a:ext cx="4693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3</a:t>
            </a:r>
            <a:endParaRPr lang="en-US" sz="2800" dirty="0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5434584" y="2359152"/>
            <a:ext cx="1164336" cy="0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8063877" y="2170176"/>
            <a:ext cx="1226427" cy="0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7257288" y="6163056"/>
            <a:ext cx="2033016" cy="0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3335643" y="3608832"/>
            <a:ext cx="0" cy="1947672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3"/>
          <a:srcRect b="10085"/>
          <a:stretch/>
        </p:blipFill>
        <p:spPr>
          <a:xfrm>
            <a:off x="5937503" y="553975"/>
            <a:ext cx="1597154" cy="1280921"/>
          </a:xfrm>
          <a:prstGeom prst="rect">
            <a:avLst/>
          </a:prstGeom>
          <a:ln>
            <a:noFill/>
          </a:ln>
          <a:effectLst>
            <a:outerShdw blurRad="152400" dir="3180000" sx="109000" sy="109000" algn="ctr" rotWithShape="0">
              <a:srgbClr val="000000">
                <a:alpha val="51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34708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Oval 76"/>
          <p:cNvSpPr/>
          <p:nvPr/>
        </p:nvSpPr>
        <p:spPr>
          <a:xfrm>
            <a:off x="636245" y="3372847"/>
            <a:ext cx="314731" cy="314731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>
                <a:lumMod val="75000"/>
                <a:lumOff val="25000"/>
              </a:schemeClr>
            </a:solidFill>
          </a:ln>
          <a:effectLst>
            <a:outerShdw blurRad="165100" dist="76200" dir="5400000" sx="103000" sy="103000" algn="tl" rotWithShape="0">
              <a:prstClr val="black">
                <a:alpha val="9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2392" y="380898"/>
            <a:ext cx="3226698" cy="32385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2392" y="3619448"/>
            <a:ext cx="3226698" cy="323855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36245" y="3342333"/>
            <a:ext cx="3147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5</a:t>
            </a:r>
            <a:endParaRPr lang="en-US" sz="2000" dirty="0"/>
          </a:p>
        </p:txBody>
      </p:sp>
      <p:sp>
        <p:nvSpPr>
          <p:cNvPr id="36" name="Oval 35"/>
          <p:cNvSpPr/>
          <p:nvPr/>
        </p:nvSpPr>
        <p:spPr>
          <a:xfrm>
            <a:off x="2883962" y="1160578"/>
            <a:ext cx="369596" cy="369596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>
                <a:lumMod val="75000"/>
                <a:lumOff val="25000"/>
              </a:schemeClr>
            </a:solidFill>
          </a:ln>
          <a:effectLst>
            <a:outerShdw blurRad="165100" dist="76200" dir="5400000" sx="103000" sy="103000" algn="tl" rotWithShape="0">
              <a:prstClr val="black">
                <a:alpha val="9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2883961" y="1145321"/>
            <a:ext cx="3695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6</a:t>
            </a:r>
            <a:endParaRPr lang="en-US" sz="2000" dirty="0"/>
          </a:p>
        </p:txBody>
      </p:sp>
      <p:cxnSp>
        <p:nvCxnSpPr>
          <p:cNvPr id="38" name="Straight Arrow Connector 37"/>
          <p:cNvCxnSpPr/>
          <p:nvPr/>
        </p:nvCxnSpPr>
        <p:spPr>
          <a:xfrm flipH="1">
            <a:off x="3453384" y="1356878"/>
            <a:ext cx="641288" cy="0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l 43"/>
          <p:cNvSpPr/>
          <p:nvPr/>
        </p:nvSpPr>
        <p:spPr>
          <a:xfrm>
            <a:off x="3112313" y="4713914"/>
            <a:ext cx="377820" cy="37782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>
                <a:lumMod val="75000"/>
                <a:lumOff val="25000"/>
              </a:schemeClr>
            </a:solidFill>
          </a:ln>
          <a:effectLst>
            <a:outerShdw blurRad="165100" dist="76200" dir="5400000" sx="103000" sy="103000" algn="tl" rotWithShape="0">
              <a:prstClr val="black">
                <a:alpha val="9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3112312" y="4713914"/>
            <a:ext cx="3778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7</a:t>
            </a:r>
            <a:endParaRPr lang="en-US" sz="2000" dirty="0"/>
          </a:p>
        </p:txBody>
      </p:sp>
      <p:cxnSp>
        <p:nvCxnSpPr>
          <p:cNvPr id="46" name="Straight Arrow Connector 45"/>
          <p:cNvCxnSpPr/>
          <p:nvPr/>
        </p:nvCxnSpPr>
        <p:spPr>
          <a:xfrm flipH="1">
            <a:off x="3611305" y="4895088"/>
            <a:ext cx="483367" cy="0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7" name="Picture 46"/>
          <p:cNvPicPr>
            <a:picLocks noChangeAspect="1"/>
          </p:cNvPicPr>
          <p:nvPr/>
        </p:nvPicPr>
        <p:blipFill rotWithShape="1">
          <a:blip r:embed="rId4"/>
          <a:srcRect b="10085"/>
          <a:stretch/>
        </p:blipFill>
        <p:spPr>
          <a:xfrm>
            <a:off x="3774028" y="3683048"/>
            <a:ext cx="926102" cy="742736"/>
          </a:xfrm>
          <a:prstGeom prst="rect">
            <a:avLst/>
          </a:prstGeom>
          <a:ln>
            <a:noFill/>
          </a:ln>
          <a:effectLst>
            <a:outerShdw blurRad="152400" dir="3180000" sx="109000" sy="109000" algn="ctr" rotWithShape="0">
              <a:srgbClr val="000000">
                <a:alpha val="51000"/>
              </a:srgbClr>
            </a:outerShdw>
          </a:effectLst>
        </p:spPr>
      </p:pic>
      <p:cxnSp>
        <p:nvCxnSpPr>
          <p:cNvPr id="65" name="Elbow Connector 64"/>
          <p:cNvCxnSpPr>
            <a:stCxn id="5" idx="1"/>
          </p:cNvCxnSpPr>
          <p:nvPr/>
        </p:nvCxnSpPr>
        <p:spPr>
          <a:xfrm rot="10800000" flipV="1">
            <a:off x="822960" y="2000172"/>
            <a:ext cx="729433" cy="1221929"/>
          </a:xfrm>
          <a:prstGeom prst="bentConnector2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8" name="Elbow Connector 67"/>
          <p:cNvCxnSpPr>
            <a:stCxn id="6" idx="1"/>
          </p:cNvCxnSpPr>
          <p:nvPr/>
        </p:nvCxnSpPr>
        <p:spPr>
          <a:xfrm rot="10800000">
            <a:off x="822960" y="3945148"/>
            <a:ext cx="729433" cy="1293577"/>
          </a:xfrm>
          <a:prstGeom prst="bentConnector2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1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77" y="3526393"/>
            <a:ext cx="3319412" cy="3331607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2888" y="137751"/>
            <a:ext cx="3233247" cy="3254629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77" y="60774"/>
            <a:ext cx="3319412" cy="3331607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2888" y="3469357"/>
            <a:ext cx="3319412" cy="3331607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1845629" y="137751"/>
            <a:ext cx="4700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rPr>
              <a:t>Ant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5165041" y="137750"/>
            <a:ext cx="7024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rPr>
              <a:t>Camel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1845629" y="3604617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rPr>
              <a:t>Poi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165041" y="3604616"/>
            <a:ext cx="7425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rPr>
              <a:t>Xerces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33" name="Picture 32"/>
          <p:cNvPicPr>
            <a:picLocks noChangeAspect="1"/>
          </p:cNvPicPr>
          <p:nvPr/>
        </p:nvPicPr>
        <p:blipFill rotWithShape="1">
          <a:blip r:embed="rId6"/>
          <a:srcRect b="10085"/>
          <a:stretch/>
        </p:blipFill>
        <p:spPr>
          <a:xfrm>
            <a:off x="6109362" y="137750"/>
            <a:ext cx="926102" cy="742736"/>
          </a:xfrm>
          <a:prstGeom prst="rect">
            <a:avLst/>
          </a:prstGeom>
          <a:ln>
            <a:noFill/>
          </a:ln>
          <a:effectLst>
            <a:outerShdw blurRad="152400" dir="3180000" sx="109000" sy="109000" algn="ctr" rotWithShape="0">
              <a:srgbClr val="000000">
                <a:alpha val="51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17605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1742" y="3525817"/>
            <a:ext cx="3320557" cy="333275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77" y="3526392"/>
            <a:ext cx="3319413" cy="333160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2886" y="60769"/>
            <a:ext cx="3319413" cy="333160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77" y="60773"/>
            <a:ext cx="3319410" cy="3331603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1832805" y="60769"/>
            <a:ext cx="4700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rPr>
              <a:t>Ant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5165041" y="137750"/>
            <a:ext cx="7024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rPr>
              <a:t>Camel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1531006" y="3604616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rPr>
              <a:t>Poi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4846011" y="3525243"/>
            <a:ext cx="7425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rPr>
              <a:t>Xerces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33" name="Picture 32"/>
          <p:cNvPicPr>
            <a:picLocks noChangeAspect="1"/>
          </p:cNvPicPr>
          <p:nvPr/>
        </p:nvPicPr>
        <p:blipFill rotWithShape="1">
          <a:blip r:embed="rId6"/>
          <a:srcRect b="10085"/>
          <a:stretch/>
        </p:blipFill>
        <p:spPr>
          <a:xfrm>
            <a:off x="4190533" y="499690"/>
            <a:ext cx="926102" cy="742736"/>
          </a:xfrm>
          <a:prstGeom prst="rect">
            <a:avLst/>
          </a:prstGeom>
          <a:ln>
            <a:noFill/>
          </a:ln>
          <a:effectLst>
            <a:outerShdw blurRad="152400" dir="3180000" sx="109000" sy="109000" algn="ctr" rotWithShape="0">
              <a:srgbClr val="000000">
                <a:alpha val="51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22916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1741" y="3524665"/>
            <a:ext cx="3320557" cy="3332756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33" y="3525243"/>
            <a:ext cx="3320557" cy="333275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1742" y="58481"/>
            <a:ext cx="3320557" cy="3332754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74" y="60199"/>
            <a:ext cx="3318268" cy="3330458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1832805" y="60769"/>
            <a:ext cx="4700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rPr>
              <a:t>Ant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5165041" y="137750"/>
            <a:ext cx="7024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rPr>
              <a:t>Camel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1531006" y="3604616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rPr>
              <a:t>Poi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4846011" y="3525243"/>
            <a:ext cx="7425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rPr>
              <a:t>Xerces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33" name="Picture 32"/>
          <p:cNvPicPr>
            <a:picLocks noChangeAspect="1"/>
          </p:cNvPicPr>
          <p:nvPr/>
        </p:nvPicPr>
        <p:blipFill rotWithShape="1">
          <a:blip r:embed="rId6"/>
          <a:srcRect b="10085"/>
          <a:stretch/>
        </p:blipFill>
        <p:spPr>
          <a:xfrm>
            <a:off x="6068463" y="74159"/>
            <a:ext cx="926102" cy="742736"/>
          </a:xfrm>
          <a:prstGeom prst="rect">
            <a:avLst/>
          </a:prstGeom>
          <a:ln>
            <a:noFill/>
          </a:ln>
          <a:effectLst>
            <a:outerShdw blurRad="152400" dir="3180000" sx="109000" sy="109000" algn="ctr" rotWithShape="0">
              <a:srgbClr val="000000">
                <a:alpha val="51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32031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/>
          <p:cNvSpPr txBox="1"/>
          <p:nvPr/>
        </p:nvSpPr>
        <p:spPr>
          <a:xfrm>
            <a:off x="2879674" y="-3340"/>
            <a:ext cx="546418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rPr>
              <a:t>Ant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744587" y="0"/>
            <a:ext cx="851515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rPr>
              <a:t>Camel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33" name="Picture 32"/>
          <p:cNvPicPr>
            <a:picLocks noChangeAspect="1"/>
          </p:cNvPicPr>
          <p:nvPr/>
        </p:nvPicPr>
        <p:blipFill rotWithShape="1">
          <a:blip r:embed="rId2"/>
          <a:srcRect b="10085"/>
          <a:stretch/>
        </p:blipFill>
        <p:spPr>
          <a:xfrm>
            <a:off x="10496239" y="777269"/>
            <a:ext cx="926102" cy="742736"/>
          </a:xfrm>
          <a:prstGeom prst="rect">
            <a:avLst/>
          </a:prstGeom>
          <a:ln>
            <a:noFill/>
          </a:ln>
          <a:effectLst>
            <a:outerShdw blurRad="152400" dir="3180000" sx="109000" sy="109000" algn="ctr" rotWithShape="0">
              <a:srgbClr val="000000">
                <a:alpha val="51000"/>
              </a:srgbClr>
            </a:outerShdw>
          </a:effec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7104"/>
            <a:ext cx="3021655" cy="303275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4927" y="317104"/>
            <a:ext cx="3021654" cy="303275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66964"/>
            <a:ext cx="3021653" cy="3032754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2902112" y="3297630"/>
            <a:ext cx="546418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rPr>
              <a:t>Poi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9313" y="3666962"/>
            <a:ext cx="3021655" cy="3032756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8703022" y="3295771"/>
            <a:ext cx="934640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rPr>
              <a:t>Xerces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845629" y="137751"/>
            <a:ext cx="4700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rPr>
              <a:t>Ant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5165041" y="137750"/>
            <a:ext cx="7024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rPr>
              <a:t>Camel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845629" y="3604617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rPr>
              <a:t>Poi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165041" y="3604616"/>
            <a:ext cx="7425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rPr>
              <a:t>Xerces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7614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6810" y="317104"/>
            <a:ext cx="3021655" cy="3032755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0345" y="317104"/>
            <a:ext cx="3021655" cy="3032754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6808" y="3666964"/>
            <a:ext cx="3021655" cy="3032756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0342" y="3666962"/>
            <a:ext cx="3021656" cy="3032757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6"/>
          <a:srcRect b="10085"/>
          <a:stretch/>
        </p:blipFill>
        <p:spPr>
          <a:xfrm>
            <a:off x="10496239" y="777269"/>
            <a:ext cx="926102" cy="742736"/>
          </a:xfrm>
          <a:prstGeom prst="rect">
            <a:avLst/>
          </a:prstGeom>
          <a:ln>
            <a:noFill/>
          </a:ln>
          <a:effectLst>
            <a:outerShdw blurRad="152400" dir="3180000" sx="109000" sy="109000" algn="ctr" rotWithShape="0">
              <a:srgbClr val="000000">
                <a:alpha val="51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15167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/>
          <p:cNvSpPr txBox="1"/>
          <p:nvPr/>
        </p:nvSpPr>
        <p:spPr>
          <a:xfrm>
            <a:off x="2879674" y="-3340"/>
            <a:ext cx="546418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rPr>
              <a:t>Ant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730018" y="3485636"/>
            <a:ext cx="851515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rPr>
              <a:t>Camel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33" name="Picture 32"/>
          <p:cNvPicPr>
            <a:picLocks noChangeAspect="1"/>
          </p:cNvPicPr>
          <p:nvPr/>
        </p:nvPicPr>
        <p:blipFill rotWithShape="1">
          <a:blip r:embed="rId2"/>
          <a:srcRect b="10085"/>
          <a:stretch/>
        </p:blipFill>
        <p:spPr>
          <a:xfrm>
            <a:off x="4319498" y="4285411"/>
            <a:ext cx="926102" cy="742736"/>
          </a:xfrm>
          <a:prstGeom prst="rect">
            <a:avLst/>
          </a:prstGeom>
          <a:ln>
            <a:noFill/>
          </a:ln>
          <a:effectLst>
            <a:outerShdw blurRad="152400" dir="3180000" sx="109000" sy="109000" algn="ctr" rotWithShape="0">
              <a:srgbClr val="000000">
                <a:alpha val="51000"/>
              </a:srgbClr>
            </a:outerShdw>
          </a:effec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7104"/>
            <a:ext cx="3021655" cy="303275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6810" y="317104"/>
            <a:ext cx="3021655" cy="303275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25246"/>
            <a:ext cx="3021654" cy="303275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3604" y="3825246"/>
            <a:ext cx="3021655" cy="3032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530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9334"/>
            <a:ext cx="3021653" cy="303275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6808" y="369334"/>
            <a:ext cx="3021655" cy="3032756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2902112" y="0"/>
            <a:ext cx="546418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rPr>
              <a:t>Poi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3" y="3825243"/>
            <a:ext cx="3021655" cy="303275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1928" y="3825243"/>
            <a:ext cx="3021656" cy="3032757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2669244" y="3455909"/>
            <a:ext cx="934640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rPr>
              <a:t>Xerces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9121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5617</TotalTime>
  <Words>31</Words>
  <Application>Microsoft Macintosh PowerPoint</Application>
  <PresentationFormat>Widescreen</PresentationFormat>
  <Paragraphs>31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Rahul Krishna Prasad</dc:creator>
  <cp:lastModifiedBy>Rahul Krishna Prasad</cp:lastModifiedBy>
  <cp:revision>15</cp:revision>
  <cp:lastPrinted>2019-03-31T20:50:37Z</cp:lastPrinted>
  <dcterms:created xsi:type="dcterms:W3CDTF">2019-03-27T23:09:41Z</dcterms:created>
  <dcterms:modified xsi:type="dcterms:W3CDTF">2019-04-01T15:02:56Z</dcterms:modified>
</cp:coreProperties>
</file>